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I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2" name="Shape 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acebook.com/AldiIreland/videos/944942365645184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14074" l="0" r="0" t="20493"/>
          <a:stretch/>
        </p:blipFill>
        <p:spPr>
          <a:xfrm>
            <a:off x="0" y="2619374"/>
            <a:ext cx="914400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581275" y="95250"/>
            <a:ext cx="6295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4800"/>
              <a:t>PAU PAU </a:t>
            </a:r>
          </a:p>
          <a:p>
            <a:pPr lvl="0" algn="r">
              <a:spcBef>
                <a:spcPts val="0"/>
              </a:spcBef>
              <a:buNone/>
            </a:pPr>
            <a:r>
              <a:rPr b="1" lang="en" sz="4800"/>
              <a:t>NUEVA IMAGEN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085850" y="1638375"/>
            <a:ext cx="76959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/>
              <a:t>PAU PAU BACK TO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675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CANVAS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HIJO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264625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4617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370075" y="63825"/>
            <a:ext cx="46842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67550" y="1353500"/>
            <a:ext cx="35094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-"/>
            </a:pPr>
            <a:r>
              <a:rPr b="1"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Crear un Canvas para que mamá e hijo se diviertan conociendo nuestros nuevos sabores.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Es una especie de cubo de rubik donde todo s val. Pero cuando acierta el tipo de sabor se adapta el escenario perfecto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Escenario fondo de escuela con ilustraciones o situaciones ilógicas pero divertidas</a:t>
            </a:r>
          </a:p>
        </p:txBody>
      </p:sp>
      <p:sp>
        <p:nvSpPr>
          <p:cNvPr id="170" name="Shape 170"/>
          <p:cNvSpPr/>
          <p:nvPr/>
        </p:nvSpPr>
        <p:spPr>
          <a:xfrm>
            <a:off x="3829775" y="1134425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PUBLICACIÓN</a:t>
            </a:r>
          </a:p>
        </p:txBody>
      </p:sp>
      <p:sp>
        <p:nvSpPr>
          <p:cNvPr id="171" name="Shape 171"/>
          <p:cNvSpPr/>
          <p:nvPr/>
        </p:nvSpPr>
        <p:spPr>
          <a:xfrm>
            <a:off x="5231475" y="2388625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Home</a:t>
            </a:r>
          </a:p>
        </p:txBody>
      </p:sp>
      <p:sp>
        <p:nvSpPr>
          <p:cNvPr id="172" name="Shape 172"/>
          <p:cNvSpPr/>
          <p:nvPr/>
        </p:nvSpPr>
        <p:spPr>
          <a:xfrm>
            <a:off x="5231475" y="3670400"/>
            <a:ext cx="1237500" cy="54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Sabor 2</a:t>
            </a:r>
          </a:p>
        </p:txBody>
      </p:sp>
      <p:sp>
        <p:nvSpPr>
          <p:cNvPr id="173" name="Shape 173"/>
          <p:cNvSpPr/>
          <p:nvPr/>
        </p:nvSpPr>
        <p:spPr>
          <a:xfrm>
            <a:off x="6449925" y="3670400"/>
            <a:ext cx="1237500" cy="54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231475" y="4622300"/>
            <a:ext cx="1237500" cy="43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Cierre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774275" y="1557700"/>
            <a:ext cx="1884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highlight>
                  <a:srgbClr val="FFFFFF"/>
                </a:highlight>
              </a:rPr>
              <a:t>Starbuck Pick your paradise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905700" y="1245825"/>
            <a:ext cx="1431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ref.</a:t>
            </a:r>
          </a:p>
        </p:txBody>
      </p:sp>
      <p:sp>
        <p:nvSpPr>
          <p:cNvPr id="177" name="Shape 177"/>
          <p:cNvSpPr/>
          <p:nvPr/>
        </p:nvSpPr>
        <p:spPr>
          <a:xfrm>
            <a:off x="5231475" y="4186100"/>
            <a:ext cx="1237500" cy="43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Sabor 3</a:t>
            </a:r>
          </a:p>
        </p:txBody>
      </p:sp>
      <p:sp>
        <p:nvSpPr>
          <p:cNvPr id="178" name="Shape 178"/>
          <p:cNvSpPr/>
          <p:nvPr/>
        </p:nvSpPr>
        <p:spPr>
          <a:xfrm>
            <a:off x="6449925" y="4132550"/>
            <a:ext cx="1237500" cy="43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231475" y="3130512"/>
            <a:ext cx="1237500" cy="54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Sabor 1</a:t>
            </a:r>
          </a:p>
        </p:txBody>
      </p:sp>
      <p:sp>
        <p:nvSpPr>
          <p:cNvPr id="180" name="Shape 180"/>
          <p:cNvSpPr/>
          <p:nvPr/>
        </p:nvSpPr>
        <p:spPr>
          <a:xfrm>
            <a:off x="6468975" y="3130525"/>
            <a:ext cx="1237500" cy="54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1935825" y="155687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Home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000700" y="1452300"/>
            <a:ext cx="2905200" cy="19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Fondo de un aula de clase.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CTA: La diversión comienza con Back To School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Pau Pau nueva imagen</a:t>
            </a:r>
          </a:p>
        </p:txBody>
      </p:sp>
      <p:cxnSp>
        <p:nvCxnSpPr>
          <p:cNvPr id="187" name="Shape 187"/>
          <p:cNvCxnSpPr/>
          <p:nvPr/>
        </p:nvCxnSpPr>
        <p:spPr>
          <a:xfrm flipH="1" rot="10800000">
            <a:off x="4361212" y="3231712"/>
            <a:ext cx="1995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040462"/>
            <a:ext cx="2223034" cy="394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26100" y="9772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Sabor 1 2 3</a:t>
            </a:r>
          </a:p>
        </p:txBody>
      </p:sp>
      <p:sp>
        <p:nvSpPr>
          <p:cNvPr id="194" name="Shape 194"/>
          <p:cNvSpPr/>
          <p:nvPr/>
        </p:nvSpPr>
        <p:spPr>
          <a:xfrm>
            <a:off x="1563600" y="9772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801100" y="9772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76" y="1403450"/>
            <a:ext cx="1932324" cy="34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25" y="1403450"/>
            <a:ext cx="1932324" cy="342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501" y="1403441"/>
            <a:ext cx="1932324" cy="342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4734000" y="0"/>
            <a:ext cx="43338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 parte la imagen en 3 y cada parte tiene opciones combinación como un cubo de rubik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Sabor 1: Aula de clase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Sabor 2: Zona de Juego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Sabor 3: Campo de fut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535775" y="2088650"/>
            <a:ext cx="1237500" cy="43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Cierre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114750" y="1966650"/>
            <a:ext cx="4962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Sumar detalles de la nueva imagen nuevos sabores, no azucar...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675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BANNER INTERACT</a:t>
            </a:r>
            <a:r>
              <a:rPr b="1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IVO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675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BANNER FIJO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64075" y="264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RACIONAL</a:t>
            </a: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11700" y="1368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EL BACK TO SCHOOL ES LA MEJOR OPORTUNIDAD PARA EMPEZAR A DIVERTIRNOS DE NUEVO EN LA ESCUELA APRENDIENDO JUNTO A LO NUEVO DE JUMEX</a:t>
            </a:r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264075" y="2121425"/>
            <a:ext cx="8520600" cy="85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EL AULA DE CLASE, LA ZONA DE DESCANSO, LA SALIDA CON LOS AMIGOS, LLEGAR A LA CASA PARA HACER LAS TAREAS Y VER LOS DIBUJOS ANIMADOS FAVORITOS VUELVEN DE NUEVO, SON PARTE DEL BACK TO SCHOOL Y PAU PAU HACE PARTE DE ELLO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4294967295" type="title"/>
          </p:nvPr>
        </p:nvSpPr>
        <p:spPr>
          <a:xfrm>
            <a:off x="768900" y="273575"/>
            <a:ext cx="2326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FORMATOS </a:t>
            </a:r>
          </a:p>
        </p:txBody>
      </p:sp>
      <p:sp>
        <p:nvSpPr>
          <p:cNvPr id="78" name="Shape 78"/>
          <p:cNvSpPr txBox="1"/>
          <p:nvPr>
            <p:ph idx="4294967295" type="title"/>
          </p:nvPr>
        </p:nvSpPr>
        <p:spPr>
          <a:xfrm>
            <a:off x="5550450" y="340250"/>
            <a:ext cx="2326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CONTEXTO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4457700" y="47625"/>
            <a:ext cx="19200" cy="51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" name="Shape 80"/>
          <p:cNvSpPr txBox="1"/>
          <p:nvPr>
            <p:ph idx="4294967295" type="title"/>
          </p:nvPr>
        </p:nvSpPr>
        <p:spPr>
          <a:xfrm>
            <a:off x="200025" y="1454675"/>
            <a:ext cx="3972000" cy="288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/>
              <a:t>CANVAS (2)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sz="1200"/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b="1" lang="en" sz="1200"/>
              <a:t>Padres / nueva imagen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b="1" lang="en" sz="1200"/>
              <a:t>Hijo / interactivo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 BANNERS </a:t>
            </a:r>
            <a:r>
              <a:rPr b="1" lang="en" sz="1200"/>
              <a:t>INTERACTIVOS (2)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b="1" lang="en" sz="1200"/>
              <a:t>Padres / nueva imagen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b="1" lang="en" sz="1200"/>
              <a:t>Hijo / juego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  <p:sp>
        <p:nvSpPr>
          <p:cNvPr id="81" name="Shape 81"/>
          <p:cNvSpPr txBox="1"/>
          <p:nvPr>
            <p:ph idx="4294967295" type="title"/>
          </p:nvPr>
        </p:nvSpPr>
        <p:spPr>
          <a:xfrm>
            <a:off x="4610100" y="1035575"/>
            <a:ext cx="3972000" cy="288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Tomar imágenes de escuela para los backs de los diferentes formatos.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Estos visuales nos ayudarán a subirnos a la comunicación de back to school la cual conectará con la atención de papás y mamás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Tanto a padres como hijos queremos sumergirlo al ambiente de la escuela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17963" l="0" r="0" t="19446"/>
          <a:stretch/>
        </p:blipFill>
        <p:spPr>
          <a:xfrm>
            <a:off x="4610099" y="3067049"/>
            <a:ext cx="1314374" cy="14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27" y="3324200"/>
            <a:ext cx="961724" cy="17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3750" y="3400400"/>
            <a:ext cx="961724" cy="17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75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CANVAS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PADRES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264625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461750" y="351475"/>
            <a:ext cx="1115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370075" y="63825"/>
            <a:ext cx="46842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7550" y="1353500"/>
            <a:ext cx="35094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-"/>
            </a:pPr>
            <a:r>
              <a:rPr b="1"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Crear un Canvas donde la mamá conozca la nueva imagen, los sabores, las nuevas propiedades del producto dentro d un escenario que es la escuela de su hijo.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Después le daremos opciones de combinación de lunch y tips nutricionales para que su hijo tenga un día con todo lo que necsita en la escuela</a:t>
            </a:r>
          </a:p>
        </p:txBody>
      </p:sp>
      <p:sp>
        <p:nvSpPr>
          <p:cNvPr id="94" name="Shape 94"/>
          <p:cNvSpPr/>
          <p:nvPr/>
        </p:nvSpPr>
        <p:spPr>
          <a:xfrm>
            <a:off x="3829775" y="1134425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PUBLICACIÓN</a:t>
            </a:r>
          </a:p>
        </p:txBody>
      </p:sp>
      <p:sp>
        <p:nvSpPr>
          <p:cNvPr id="95" name="Shape 95"/>
          <p:cNvSpPr/>
          <p:nvPr/>
        </p:nvSpPr>
        <p:spPr>
          <a:xfrm>
            <a:off x="5279100" y="1174862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Home</a:t>
            </a:r>
          </a:p>
        </p:txBody>
      </p:sp>
      <p:sp>
        <p:nvSpPr>
          <p:cNvPr id="96" name="Shape 96"/>
          <p:cNvSpPr/>
          <p:nvPr/>
        </p:nvSpPr>
        <p:spPr>
          <a:xfrm>
            <a:off x="5279100" y="191677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NUEVA IMAGEN</a:t>
            </a:r>
          </a:p>
        </p:txBody>
      </p:sp>
      <p:sp>
        <p:nvSpPr>
          <p:cNvPr id="97" name="Shape 97"/>
          <p:cNvSpPr/>
          <p:nvPr/>
        </p:nvSpPr>
        <p:spPr>
          <a:xfrm>
            <a:off x="5279100" y="240982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Tabla nuricional</a:t>
            </a:r>
          </a:p>
        </p:txBody>
      </p:sp>
      <p:sp>
        <p:nvSpPr>
          <p:cNvPr id="98" name="Shape 98"/>
          <p:cNvSpPr/>
          <p:nvPr/>
        </p:nvSpPr>
        <p:spPr>
          <a:xfrm>
            <a:off x="5279100" y="26386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Opciones de lunch</a:t>
            </a:r>
          </a:p>
        </p:txBody>
      </p:sp>
      <p:sp>
        <p:nvSpPr>
          <p:cNvPr id="99" name="Shape 99"/>
          <p:cNvSpPr/>
          <p:nvPr/>
        </p:nvSpPr>
        <p:spPr>
          <a:xfrm>
            <a:off x="6516600" y="26386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754100" y="26386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279100" y="34528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Tips para mamá </a:t>
            </a:r>
          </a:p>
        </p:txBody>
      </p:sp>
      <p:sp>
        <p:nvSpPr>
          <p:cNvPr id="102" name="Shape 102"/>
          <p:cNvSpPr/>
          <p:nvPr/>
        </p:nvSpPr>
        <p:spPr>
          <a:xfrm>
            <a:off x="5279100" y="42670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Cierre</a:t>
            </a:r>
          </a:p>
        </p:txBody>
      </p:sp>
      <p:sp>
        <p:nvSpPr>
          <p:cNvPr id="103" name="Shape 103"/>
          <p:cNvSpPr/>
          <p:nvPr/>
        </p:nvSpPr>
        <p:spPr>
          <a:xfrm>
            <a:off x="5279100" y="2163300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SABORES MEJORADOS</a:t>
            </a:r>
          </a:p>
        </p:txBody>
      </p:sp>
      <p:sp>
        <p:nvSpPr>
          <p:cNvPr id="104" name="Shape 104"/>
          <p:cNvSpPr/>
          <p:nvPr/>
        </p:nvSpPr>
        <p:spPr>
          <a:xfrm>
            <a:off x="6516600" y="34528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7754175" y="34528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6774275" y="1557700"/>
            <a:ext cx="1884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u="sng">
                <a:solidFill>
                  <a:srgbClr val="FFFFFF"/>
                </a:solidFill>
                <a:highlight>
                  <a:srgbClr val="4080FF"/>
                </a:highlight>
                <a:hlinkClick r:id="rId3"/>
              </a:rPr>
              <a:t>https://www.facebook.com/AldiIreland/videos/944942365645184/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905700" y="1245825"/>
            <a:ext cx="1431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935825" y="155687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Home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000700" y="1452300"/>
            <a:ext cx="2905200" cy="22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Imagen de mamá alistando a su hijo para llevarlo a clase. Imagen de ternura para conectar con mamá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Integración de producto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CTA: Pau Pau acompañará a tu hijo en su Back To School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Nueva Imagen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1046837"/>
            <a:ext cx="2104834" cy="3731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 flipH="1" rot="10800000">
            <a:off x="4361212" y="3231712"/>
            <a:ext cx="1995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055825" y="3064862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NUEVA IMAGEN</a:t>
            </a:r>
          </a:p>
        </p:txBody>
      </p:sp>
      <p:sp>
        <p:nvSpPr>
          <p:cNvPr id="121" name="Shape 121"/>
          <p:cNvSpPr/>
          <p:nvPr/>
        </p:nvSpPr>
        <p:spPr>
          <a:xfrm>
            <a:off x="3055825" y="370112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Tabla nutricional</a:t>
            </a:r>
          </a:p>
        </p:txBody>
      </p:sp>
      <p:sp>
        <p:nvSpPr>
          <p:cNvPr id="122" name="Shape 122"/>
          <p:cNvSpPr/>
          <p:nvPr/>
        </p:nvSpPr>
        <p:spPr>
          <a:xfrm>
            <a:off x="3055825" y="335442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SABORES MEJORADOS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893797"/>
            <a:ext cx="1641400" cy="29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596" y="2303800"/>
            <a:ext cx="1262859" cy="223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1497350" y="60437"/>
            <a:ext cx="1237500" cy="74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Home</a:t>
            </a:r>
          </a:p>
        </p:txBody>
      </p:sp>
      <p:sp>
        <p:nvSpPr>
          <p:cNvPr id="126" name="Shape 126"/>
          <p:cNvSpPr/>
          <p:nvPr/>
        </p:nvSpPr>
        <p:spPr>
          <a:xfrm>
            <a:off x="7039275" y="1019837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NUEVA IMAGEN</a:t>
            </a:r>
          </a:p>
        </p:txBody>
      </p:sp>
      <p:sp>
        <p:nvSpPr>
          <p:cNvPr id="127" name="Shape 127"/>
          <p:cNvSpPr/>
          <p:nvPr/>
        </p:nvSpPr>
        <p:spPr>
          <a:xfrm>
            <a:off x="7123000" y="280667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Tabla nutricional</a:t>
            </a:r>
          </a:p>
        </p:txBody>
      </p:sp>
      <p:sp>
        <p:nvSpPr>
          <p:cNvPr id="128" name="Shape 128"/>
          <p:cNvSpPr/>
          <p:nvPr/>
        </p:nvSpPr>
        <p:spPr>
          <a:xfrm>
            <a:off x="7123000" y="2030025"/>
            <a:ext cx="1237500" cy="22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"/>
              <a:t>SABORES MEJORADOS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343725" y="1248750"/>
            <a:ext cx="2628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Imagen de pizarron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 rtl="0" algn="ctr">
              <a:spcBef>
                <a:spcPts val="0"/>
              </a:spcBef>
              <a:buNone/>
            </a:pPr>
            <a:r>
              <a:rPr lang="en" sz="800"/>
              <a:t>En el pizarrón estará nuestra nueva imagen. Efectos de animación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427450" y="2200025"/>
            <a:ext cx="26286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Un pizarrón que al darle slide nos mostrará toda la gama de sabores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427450" y="3132125"/>
            <a:ext cx="26286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Pizarron con textos sobre nuestros nuevos valores nutricionales azucar...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396025" y="4542700"/>
            <a:ext cx="172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FF0000"/>
                </a:solidFill>
              </a:rPr>
              <a:t>Al dar click en cada opción vamos a otra ventana</a:t>
            </a:r>
          </a:p>
        </p:txBody>
      </p:sp>
      <p:cxnSp>
        <p:nvCxnSpPr>
          <p:cNvPr id="133" name="Shape 133"/>
          <p:cNvCxnSpPr>
            <a:stCxn id="120" idx="3"/>
          </p:cNvCxnSpPr>
          <p:nvPr/>
        </p:nvCxnSpPr>
        <p:spPr>
          <a:xfrm flipH="1" rot="10800000">
            <a:off x="4293325" y="2927312"/>
            <a:ext cx="1995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4" name="Shape 134"/>
          <p:cNvCxnSpPr/>
          <p:nvPr/>
        </p:nvCxnSpPr>
        <p:spPr>
          <a:xfrm flipH="1" rot="10800000">
            <a:off x="5779225" y="1222562"/>
            <a:ext cx="1037700" cy="104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 flipH="1" rot="10800000">
            <a:off x="6012062" y="2068262"/>
            <a:ext cx="908400" cy="5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6" name="Shape 136"/>
          <p:cNvCxnSpPr/>
          <p:nvPr/>
        </p:nvCxnSpPr>
        <p:spPr>
          <a:xfrm flipH="1" rot="10800000">
            <a:off x="4361200" y="3737137"/>
            <a:ext cx="198300" cy="1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7" name="Shape 137"/>
          <p:cNvCxnSpPr/>
          <p:nvPr/>
        </p:nvCxnSpPr>
        <p:spPr>
          <a:xfrm flipH="1" rot="10800000">
            <a:off x="5959325" y="2965612"/>
            <a:ext cx="935700" cy="41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8" name="Shape 138"/>
          <p:cNvCxnSpPr/>
          <p:nvPr/>
        </p:nvCxnSpPr>
        <p:spPr>
          <a:xfrm flipH="1" rot="10800000">
            <a:off x="4361812" y="3446212"/>
            <a:ext cx="198300" cy="1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173950" y="144797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Opciones de lunch</a:t>
            </a:r>
          </a:p>
        </p:txBody>
      </p:sp>
      <p:sp>
        <p:nvSpPr>
          <p:cNvPr id="144" name="Shape 144"/>
          <p:cNvSpPr/>
          <p:nvPr/>
        </p:nvSpPr>
        <p:spPr>
          <a:xfrm>
            <a:off x="3411450" y="144797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648950" y="1447975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371800" y="2557200"/>
            <a:ext cx="4962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Fondo con zona de descanso en la escuela. Cada slide tendrá una recomendación de lunch más un sabor de Pau Pau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907250" y="216465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Tips para mamá </a:t>
            </a:r>
          </a:p>
        </p:txBody>
      </p:sp>
      <p:sp>
        <p:nvSpPr>
          <p:cNvPr id="152" name="Shape 152"/>
          <p:cNvSpPr/>
          <p:nvPr/>
        </p:nvSpPr>
        <p:spPr>
          <a:xfrm>
            <a:off x="3144750" y="216465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382325" y="216465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2381325" y="3223950"/>
            <a:ext cx="4962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Fondo con zona de escuela Cada slide tendrá una tip para mamá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2371800" y="2557200"/>
            <a:ext cx="49626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Fondo de mamá recogiendo a su hijo acompañado de la mascota Pau Pau</a:t>
            </a:r>
          </a:p>
        </p:txBody>
      </p:sp>
      <p:sp>
        <p:nvSpPr>
          <p:cNvPr id="160" name="Shape 160"/>
          <p:cNvSpPr/>
          <p:nvPr/>
        </p:nvSpPr>
        <p:spPr>
          <a:xfrm>
            <a:off x="2078700" y="1409500"/>
            <a:ext cx="1237500" cy="81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Cierre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